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CD768-4CB8-4E66-8F7D-94503D580AF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2225" y="1143000"/>
            <a:ext cx="1733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A5796-9918-470D-B0AE-1C1A873CC8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90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0445" rtl="0" eaLnBrk="1" latinLnBrk="0" hangingPunct="1">
      <a:defRPr sz="604" kern="1200">
        <a:solidFill>
          <a:schemeClr val="tx1"/>
        </a:solidFill>
        <a:latin typeface="+mn-lt"/>
        <a:ea typeface="+mn-ea"/>
        <a:cs typeface="+mn-cs"/>
      </a:defRPr>
    </a:lvl1pPr>
    <a:lvl2pPr marL="230222" algn="l" defTabSz="460445" rtl="0" eaLnBrk="1" latinLnBrk="0" hangingPunct="1">
      <a:defRPr sz="604" kern="1200">
        <a:solidFill>
          <a:schemeClr val="tx1"/>
        </a:solidFill>
        <a:latin typeface="+mn-lt"/>
        <a:ea typeface="+mn-ea"/>
        <a:cs typeface="+mn-cs"/>
      </a:defRPr>
    </a:lvl2pPr>
    <a:lvl3pPr marL="460445" algn="l" defTabSz="460445" rtl="0" eaLnBrk="1" latinLnBrk="0" hangingPunct="1">
      <a:defRPr sz="604" kern="1200">
        <a:solidFill>
          <a:schemeClr val="tx1"/>
        </a:solidFill>
        <a:latin typeface="+mn-lt"/>
        <a:ea typeface="+mn-ea"/>
        <a:cs typeface="+mn-cs"/>
      </a:defRPr>
    </a:lvl3pPr>
    <a:lvl4pPr marL="690667" algn="l" defTabSz="460445" rtl="0" eaLnBrk="1" latinLnBrk="0" hangingPunct="1">
      <a:defRPr sz="604" kern="1200">
        <a:solidFill>
          <a:schemeClr val="tx1"/>
        </a:solidFill>
        <a:latin typeface="+mn-lt"/>
        <a:ea typeface="+mn-ea"/>
        <a:cs typeface="+mn-cs"/>
      </a:defRPr>
    </a:lvl4pPr>
    <a:lvl5pPr marL="920890" algn="l" defTabSz="460445" rtl="0" eaLnBrk="1" latinLnBrk="0" hangingPunct="1">
      <a:defRPr sz="604" kern="1200">
        <a:solidFill>
          <a:schemeClr val="tx1"/>
        </a:solidFill>
        <a:latin typeface="+mn-lt"/>
        <a:ea typeface="+mn-ea"/>
        <a:cs typeface="+mn-cs"/>
      </a:defRPr>
    </a:lvl5pPr>
    <a:lvl6pPr marL="1151112" algn="l" defTabSz="460445" rtl="0" eaLnBrk="1" latinLnBrk="0" hangingPunct="1">
      <a:defRPr sz="604" kern="1200">
        <a:solidFill>
          <a:schemeClr val="tx1"/>
        </a:solidFill>
        <a:latin typeface="+mn-lt"/>
        <a:ea typeface="+mn-ea"/>
        <a:cs typeface="+mn-cs"/>
      </a:defRPr>
    </a:lvl6pPr>
    <a:lvl7pPr marL="1381335" algn="l" defTabSz="460445" rtl="0" eaLnBrk="1" latinLnBrk="0" hangingPunct="1">
      <a:defRPr sz="604" kern="1200">
        <a:solidFill>
          <a:schemeClr val="tx1"/>
        </a:solidFill>
        <a:latin typeface="+mn-lt"/>
        <a:ea typeface="+mn-ea"/>
        <a:cs typeface="+mn-cs"/>
      </a:defRPr>
    </a:lvl7pPr>
    <a:lvl8pPr marL="1611556" algn="l" defTabSz="460445" rtl="0" eaLnBrk="1" latinLnBrk="0" hangingPunct="1">
      <a:defRPr sz="604" kern="1200">
        <a:solidFill>
          <a:schemeClr val="tx1"/>
        </a:solidFill>
        <a:latin typeface="+mn-lt"/>
        <a:ea typeface="+mn-ea"/>
        <a:cs typeface="+mn-cs"/>
      </a:defRPr>
    </a:lvl8pPr>
    <a:lvl9pPr marL="1841779" algn="l" defTabSz="460445" rtl="0" eaLnBrk="1" latinLnBrk="0" hangingPunct="1">
      <a:defRPr sz="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562225" y="1143000"/>
            <a:ext cx="173355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AA5796-9918-470D-B0AE-1C1A873CC86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61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00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04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07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76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23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97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15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71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75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64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85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50452-8F89-4C65-9E15-E9ADC798D714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6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7FCA4-4AFC-F668-DAA4-19BE94D0BD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D6C95A-D364-E55A-C817-792B69864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6956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</Words>
  <Application>Microsoft Office PowerPoint</Application>
  <PresentationFormat>Affichage à l'écran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Aurélien Badey</dc:creator>
  <cp:lastModifiedBy>Aurélien Badey</cp:lastModifiedBy>
  <cp:revision>2</cp:revision>
  <dcterms:created xsi:type="dcterms:W3CDTF">2022-05-08T19:37:20Z</dcterms:created>
  <dcterms:modified xsi:type="dcterms:W3CDTF">2022-05-09T12:30:07Z</dcterms:modified>
</cp:coreProperties>
</file>